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sldIdLst>
    <p:sldId id="256" r:id="rId2"/>
    <p:sldId id="268" r:id="rId3"/>
    <p:sldId id="286" r:id="rId4"/>
    <p:sldId id="284" r:id="rId5"/>
    <p:sldId id="270" r:id="rId6"/>
    <p:sldId id="269" r:id="rId7"/>
    <p:sldId id="271" r:id="rId8"/>
    <p:sldId id="275" r:id="rId9"/>
    <p:sldId id="273" r:id="rId10"/>
    <p:sldId id="276" r:id="rId11"/>
    <p:sldId id="277" r:id="rId12"/>
    <p:sldId id="278" r:id="rId13"/>
    <p:sldId id="279" r:id="rId14"/>
    <p:sldId id="280" r:id="rId15"/>
    <p:sldId id="288" r:id="rId16"/>
    <p:sldId id="282" r:id="rId17"/>
    <p:sldId id="28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0008EFE0-4996-4DF0-9B54-238C79DCADA0}">
          <p14:sldIdLst>
            <p14:sldId id="256"/>
            <p14:sldId id="268"/>
            <p14:sldId id="286"/>
            <p14:sldId id="284"/>
            <p14:sldId id="270"/>
            <p14:sldId id="269"/>
            <p14:sldId id="271"/>
            <p14:sldId id="275"/>
            <p14:sldId id="273"/>
            <p14:sldId id="276"/>
            <p14:sldId id="277"/>
            <p14:sldId id="278"/>
            <p14:sldId id="279"/>
            <p14:sldId id="280"/>
            <p14:sldId id="288"/>
            <p14:sldId id="282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uypers Nick [student]" initials="CN[" lastIdx="1" clrIdx="0">
    <p:extLst>
      <p:ext uri="{19B8F6BF-5375-455C-9EA6-DF929625EA0E}">
        <p15:presenceInfo xmlns:p15="http://schemas.microsoft.com/office/powerpoint/2012/main" userId="Cuypers Nick [student]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A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6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11FB4-F18A-4FAE-AADB-C4F8FD821B5F}" type="datetimeFigureOut">
              <a:rPr lang="nl-BE" smtClean="0"/>
              <a:t>26/03/2017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20277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11FB4-F18A-4FAE-AADB-C4F8FD821B5F}" type="datetimeFigureOut">
              <a:rPr lang="nl-BE" smtClean="0"/>
              <a:t>26/03/2017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4632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11FB4-F18A-4FAE-AADB-C4F8FD821B5F}" type="datetimeFigureOut">
              <a:rPr lang="nl-BE" smtClean="0"/>
              <a:t>26/03/2017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316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11FB4-F18A-4FAE-AADB-C4F8FD821B5F}" type="datetimeFigureOut">
              <a:rPr lang="nl-BE" smtClean="0"/>
              <a:t>26/03/2017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7172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11FB4-F18A-4FAE-AADB-C4F8FD821B5F}" type="datetimeFigureOut">
              <a:rPr lang="nl-BE" smtClean="0"/>
              <a:t>26/03/2017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564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11FB4-F18A-4FAE-AADB-C4F8FD821B5F}" type="datetimeFigureOut">
              <a:rPr lang="nl-BE" smtClean="0"/>
              <a:t>26/03/2017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827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11FB4-F18A-4FAE-AADB-C4F8FD821B5F}" type="datetimeFigureOut">
              <a:rPr lang="nl-BE" smtClean="0"/>
              <a:t>26/03/2017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9179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11FB4-F18A-4FAE-AADB-C4F8FD821B5F}" type="datetimeFigureOut">
              <a:rPr lang="nl-BE" smtClean="0"/>
              <a:t>26/03/2017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78135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11FB4-F18A-4FAE-AADB-C4F8FD821B5F}" type="datetimeFigureOut">
              <a:rPr lang="nl-BE" smtClean="0"/>
              <a:t>26/03/2017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49060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11FB4-F18A-4FAE-AADB-C4F8FD821B5F}" type="datetimeFigureOut">
              <a:rPr lang="nl-BE" smtClean="0"/>
              <a:t>26/03/2017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36352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26411FB4-F18A-4FAE-AADB-C4F8FD821B5F}" type="datetimeFigureOut">
              <a:rPr lang="nl-BE" smtClean="0"/>
              <a:t>26/03/2017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720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11FB4-F18A-4FAE-AADB-C4F8FD821B5F}" type="datetimeFigureOut">
              <a:rPr lang="nl-BE" smtClean="0"/>
              <a:t>26/03/2017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7320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2549" y="2492503"/>
            <a:ext cx="8045742" cy="2076145"/>
          </a:xfrm>
        </p:spPr>
        <p:txBody>
          <a:bodyPr>
            <a:normAutofit fontScale="90000"/>
          </a:bodyPr>
          <a:lstStyle/>
          <a:p>
            <a:r>
              <a:rPr lang="nl-BE" dirty="0">
                <a:solidFill>
                  <a:srgbClr val="42A5F5"/>
                </a:solidFill>
                <a:latin typeface="+mn-lt"/>
              </a:rPr>
              <a:t>Groep 2b </a:t>
            </a:r>
            <a:r>
              <a:rPr lang="nl-BE" cap="none" dirty="0" err="1">
                <a:solidFill>
                  <a:srgbClr val="42A5F5"/>
                </a:solidFill>
                <a:latin typeface="+mn-lt"/>
              </a:rPr>
              <a:t>e</a:t>
            </a:r>
            <a:r>
              <a:rPr lang="nl-BE" dirty="0" err="1">
                <a:solidFill>
                  <a:srgbClr val="42A5F5"/>
                </a:solidFill>
                <a:latin typeface="+mn-lt"/>
              </a:rPr>
              <a:t>-h</a:t>
            </a:r>
            <a:r>
              <a:rPr lang="nl-BE" cap="none" dirty="0" err="1">
                <a:solidFill>
                  <a:srgbClr val="42A5F5"/>
                </a:solidFill>
                <a:latin typeface="+mn-lt"/>
              </a:rPr>
              <a:t>ealth</a:t>
            </a:r>
            <a:br>
              <a:rPr lang="nl-BE" cap="none" dirty="0">
                <a:solidFill>
                  <a:srgbClr val="42A5F5"/>
                </a:solidFill>
                <a:latin typeface="+mn-lt"/>
              </a:rPr>
            </a:br>
            <a:r>
              <a:rPr lang="nl-BE" sz="9200" cap="none" dirty="0">
                <a:solidFill>
                  <a:srgbClr val="42A5F5"/>
                </a:solidFill>
                <a:latin typeface="+mn-lt"/>
              </a:rPr>
              <a:t>Nick Cuypers</a:t>
            </a:r>
            <a:br>
              <a:rPr lang="nl-BE" cap="none" dirty="0">
                <a:solidFill>
                  <a:srgbClr val="42A5F5"/>
                </a:solidFill>
                <a:latin typeface="+mn-lt"/>
              </a:rPr>
            </a:br>
            <a:r>
              <a:rPr lang="nl-BE" sz="7400" cap="none" dirty="0">
                <a:solidFill>
                  <a:srgbClr val="42A5F5"/>
                </a:solidFill>
                <a:latin typeface="+mn-lt"/>
              </a:rPr>
              <a:t>Koen Schauwaert</a:t>
            </a:r>
            <a:br>
              <a:rPr lang="nl-BE" sz="7400" cap="none" dirty="0">
                <a:solidFill>
                  <a:srgbClr val="42A5F5"/>
                </a:solidFill>
                <a:latin typeface="+mn-lt"/>
              </a:rPr>
            </a:br>
            <a:r>
              <a:rPr lang="nl-BE" sz="7000" cap="none" dirty="0" err="1">
                <a:solidFill>
                  <a:srgbClr val="42A5F5"/>
                </a:solidFill>
                <a:latin typeface="+mn-lt"/>
              </a:rPr>
              <a:t>Ukko-Pekka</a:t>
            </a:r>
            <a:r>
              <a:rPr lang="nl-BE" sz="7000" cap="none" dirty="0">
                <a:solidFill>
                  <a:srgbClr val="42A5F5"/>
                </a:solidFill>
                <a:latin typeface="+mn-lt"/>
              </a:rPr>
              <a:t> </a:t>
            </a:r>
            <a:r>
              <a:rPr lang="nl-BE" sz="7000" cap="none" dirty="0" err="1">
                <a:solidFill>
                  <a:srgbClr val="42A5F5"/>
                </a:solidFill>
                <a:latin typeface="+mn-lt"/>
              </a:rPr>
              <a:t>Peura</a:t>
            </a:r>
            <a:endParaRPr lang="nl-BE" sz="69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397" y="868318"/>
            <a:ext cx="3546505" cy="3546505"/>
          </a:xfrm>
          <a:prstGeom prst="rect">
            <a:avLst/>
          </a:prstGeom>
        </p:spPr>
      </p:pic>
      <p:sp>
        <p:nvSpPr>
          <p:cNvPr id="3" name="Tekstvak 2"/>
          <p:cNvSpPr txBox="1"/>
          <p:nvPr/>
        </p:nvSpPr>
        <p:spPr>
          <a:xfrm>
            <a:off x="681465" y="4389185"/>
            <a:ext cx="10814179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7600" dirty="0"/>
              <a:t>=  P  R  O  G  R  E  S  </a:t>
            </a:r>
            <a:r>
              <a:rPr lang="nl-BE" sz="7600" dirty="0" err="1"/>
              <a:t>S</a:t>
            </a:r>
            <a:r>
              <a:rPr lang="nl-BE" sz="7600" dirty="0"/>
              <a:t>  =</a:t>
            </a:r>
            <a:endParaRPr lang="nl-NL" sz="7600" dirty="0"/>
          </a:p>
        </p:txBody>
      </p:sp>
    </p:spTree>
    <p:extLst>
      <p:ext uri="{BB962C8B-B14F-4D97-AF65-F5344CB8AC3E}">
        <p14:creationId xmlns:p14="http://schemas.microsoft.com/office/powerpoint/2010/main" val="3512917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071" y="329938"/>
            <a:ext cx="3107291" cy="6339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pPr algn="l"/>
            <a:r>
              <a:rPr lang="nl-BE" sz="4800" dirty="0"/>
              <a:t>Overige waardes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51579" y="1784997"/>
            <a:ext cx="9291215" cy="4991817"/>
          </a:xfrm>
        </p:spPr>
        <p:txBody>
          <a:bodyPr>
            <a:normAutofit/>
          </a:bodyPr>
          <a:lstStyle/>
          <a:p>
            <a:r>
              <a:rPr lang="nl-BE" sz="2400" dirty="0" err="1"/>
              <a:t>To</a:t>
            </a:r>
            <a:r>
              <a:rPr lang="nl-BE" sz="2400" dirty="0"/>
              <a:t> Do:</a:t>
            </a:r>
          </a:p>
          <a:p>
            <a:pPr lvl="1"/>
            <a:r>
              <a:rPr lang="nl-BE" dirty="0"/>
              <a:t>Afstand met behulp van </a:t>
            </a:r>
            <a:r>
              <a:rPr lang="nl-BE" dirty="0" err="1"/>
              <a:t>Maps</a:t>
            </a:r>
            <a:r>
              <a:rPr lang="nl-BE" dirty="0"/>
              <a:t> Activity</a:t>
            </a:r>
          </a:p>
          <a:p>
            <a:pPr lvl="1"/>
            <a:r>
              <a:rPr lang="nl-BE" dirty="0"/>
              <a:t>Hierin afstand bepalen</a:t>
            </a:r>
          </a:p>
          <a:p>
            <a:pPr lvl="1"/>
            <a:endParaRPr lang="nl-BE" dirty="0"/>
          </a:p>
          <a:p>
            <a:pPr lvl="1"/>
            <a:r>
              <a:rPr lang="nl-BE" dirty="0"/>
              <a:t>Gemiddelde snelheid</a:t>
            </a:r>
          </a:p>
          <a:p>
            <a:pPr lvl="1"/>
            <a:endParaRPr lang="nl-BE" dirty="0"/>
          </a:p>
          <a:p>
            <a:pPr lvl="1"/>
            <a:r>
              <a:rPr lang="nl-BE" dirty="0"/>
              <a:t>Hartslag met behulp van de hardware uit Finland </a:t>
            </a:r>
          </a:p>
          <a:p>
            <a:pPr marL="457200" lvl="1" indent="0">
              <a:buNone/>
            </a:pPr>
            <a:r>
              <a:rPr lang="nl-BE" dirty="0"/>
              <a:t>via bluetooth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1540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071" y="329938"/>
            <a:ext cx="3107291" cy="6339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pPr algn="l"/>
            <a:r>
              <a:rPr lang="nl-BE" sz="4800" dirty="0"/>
              <a:t>Delen op facebook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51579" y="1784997"/>
            <a:ext cx="9291215" cy="4991817"/>
          </a:xfrm>
        </p:spPr>
        <p:txBody>
          <a:bodyPr>
            <a:normAutofit/>
          </a:bodyPr>
          <a:lstStyle/>
          <a:p>
            <a:r>
              <a:rPr lang="nl-BE" dirty="0"/>
              <a:t>Facebook SDK</a:t>
            </a:r>
          </a:p>
          <a:p>
            <a:r>
              <a:rPr lang="nl-BE" dirty="0"/>
              <a:t>Voorlopig enkel link (image) en eigen</a:t>
            </a:r>
          </a:p>
          <a:p>
            <a:pPr marL="0" indent="0">
              <a:buNone/>
            </a:pPr>
            <a:r>
              <a:rPr lang="nl-BE" dirty="0"/>
              <a:t>bericht</a:t>
            </a:r>
          </a:p>
          <a:p>
            <a:pPr marL="0" indent="0">
              <a:buNone/>
            </a:pPr>
            <a:endParaRPr lang="nl-BE" dirty="0"/>
          </a:p>
          <a:p>
            <a:r>
              <a:rPr lang="nl-BE" dirty="0" err="1"/>
              <a:t>To</a:t>
            </a:r>
            <a:r>
              <a:rPr lang="nl-BE" dirty="0"/>
              <a:t> Do:</a:t>
            </a:r>
          </a:p>
          <a:p>
            <a:pPr lvl="1"/>
            <a:r>
              <a:rPr lang="nl-BE" dirty="0"/>
              <a:t>Overzicht van </a:t>
            </a:r>
            <a:r>
              <a:rPr lang="nl-BE" dirty="0" err="1"/>
              <a:t>Main</a:t>
            </a:r>
            <a:r>
              <a:rPr lang="nl-BE" dirty="0"/>
              <a:t> Activity (screenshot/grafiek)</a:t>
            </a:r>
          </a:p>
          <a:p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2642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39" y="329938"/>
            <a:ext cx="3107291" cy="6339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1212297" y="804519"/>
            <a:ext cx="9291215" cy="1049235"/>
          </a:xfrm>
        </p:spPr>
        <p:txBody>
          <a:bodyPr>
            <a:normAutofit/>
          </a:bodyPr>
          <a:lstStyle/>
          <a:p>
            <a:pPr algn="r"/>
            <a:r>
              <a:rPr lang="nl-BE" sz="4800" dirty="0"/>
              <a:t> </a:t>
            </a:r>
            <a:r>
              <a:rPr lang="nl-BE" sz="4800" dirty="0" err="1"/>
              <a:t>maps</a:t>
            </a:r>
            <a:r>
              <a:rPr lang="nl-BE" sz="4800" dirty="0"/>
              <a:t> </a:t>
            </a:r>
            <a:r>
              <a:rPr lang="nl-BE" sz="4800" dirty="0" err="1"/>
              <a:t>activity</a:t>
            </a:r>
            <a:endParaRPr lang="nl-BE" sz="4800" dirty="0"/>
          </a:p>
        </p:txBody>
      </p:sp>
      <p:sp>
        <p:nvSpPr>
          <p:cNvPr id="15" name="Tijdelijke aanduiding voor inhoud 2"/>
          <p:cNvSpPr>
            <a:spLocks noGrp="1"/>
          </p:cNvSpPr>
          <p:nvPr>
            <p:ph idx="1"/>
          </p:nvPr>
        </p:nvSpPr>
        <p:spPr>
          <a:xfrm>
            <a:off x="5733636" y="1784998"/>
            <a:ext cx="5769114" cy="4487618"/>
          </a:xfrm>
        </p:spPr>
        <p:txBody>
          <a:bodyPr>
            <a:normAutofit/>
          </a:bodyPr>
          <a:lstStyle/>
          <a:p>
            <a:r>
              <a:rPr lang="nl-BE" dirty="0"/>
              <a:t>Elke 10 sec. een “dot”</a:t>
            </a:r>
          </a:p>
          <a:p>
            <a:r>
              <a:rPr lang="nl-BE" dirty="0"/>
              <a:t>Gebruik van Google API</a:t>
            </a:r>
          </a:p>
          <a:p>
            <a:r>
              <a:rPr lang="nl-BE" dirty="0" err="1"/>
              <a:t>Wakelock</a:t>
            </a:r>
            <a:r>
              <a:rPr lang="nl-BE" dirty="0"/>
              <a:t> en </a:t>
            </a:r>
            <a:r>
              <a:rPr lang="nl-BE" dirty="0" err="1"/>
              <a:t>LocationService</a:t>
            </a:r>
            <a:endParaRPr lang="nl-BE" dirty="0"/>
          </a:p>
          <a:p>
            <a:endParaRPr lang="nl-BE" dirty="0"/>
          </a:p>
          <a:p>
            <a:r>
              <a:rPr lang="nl-BE" dirty="0" err="1"/>
              <a:t>To</a:t>
            </a:r>
            <a:r>
              <a:rPr lang="nl-BE" dirty="0"/>
              <a:t> Do:</a:t>
            </a:r>
          </a:p>
          <a:p>
            <a:pPr lvl="1"/>
            <a:r>
              <a:rPr lang="nl-BE" dirty="0"/>
              <a:t>Latitude en Longitude in Array/List</a:t>
            </a:r>
          </a:p>
          <a:p>
            <a:pPr lvl="1"/>
            <a:r>
              <a:rPr lang="nl-BE" dirty="0"/>
              <a:t>“</a:t>
            </a:r>
            <a:r>
              <a:rPr lang="nl-BE" dirty="0" err="1"/>
              <a:t>Dots</a:t>
            </a:r>
            <a:r>
              <a:rPr lang="nl-BE" dirty="0"/>
              <a:t>” verbinden met Polyline</a:t>
            </a:r>
          </a:p>
          <a:p>
            <a:pPr lvl="1"/>
            <a:r>
              <a:rPr lang="nl-BE" dirty="0"/>
              <a:t>Afstand en Snelheid naar </a:t>
            </a:r>
            <a:r>
              <a:rPr lang="nl-BE" dirty="0" err="1"/>
              <a:t>Main</a:t>
            </a:r>
            <a:r>
              <a:rPr lang="nl-BE" dirty="0"/>
              <a:t> Activity</a:t>
            </a:r>
          </a:p>
        </p:txBody>
      </p:sp>
    </p:spTree>
    <p:extLst>
      <p:ext uri="{BB962C8B-B14F-4D97-AF65-F5344CB8AC3E}">
        <p14:creationId xmlns:p14="http://schemas.microsoft.com/office/powerpoint/2010/main" val="1723960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072" y="329938"/>
            <a:ext cx="3107291" cy="6339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pPr algn="l"/>
            <a:r>
              <a:rPr lang="nl-BE" sz="4800" dirty="0"/>
              <a:t>Dummy grafiek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51579" y="1784997"/>
            <a:ext cx="9291215" cy="4991817"/>
          </a:xfrm>
        </p:spPr>
        <p:txBody>
          <a:bodyPr>
            <a:normAutofit/>
          </a:bodyPr>
          <a:lstStyle/>
          <a:p>
            <a:r>
              <a:rPr lang="nl-BE" dirty="0"/>
              <a:t>Grafiek met testdata</a:t>
            </a:r>
          </a:p>
          <a:p>
            <a:endParaRPr lang="nl-BE" dirty="0"/>
          </a:p>
          <a:p>
            <a:r>
              <a:rPr lang="nl-BE" dirty="0" err="1"/>
              <a:t>To</a:t>
            </a:r>
            <a:r>
              <a:rPr lang="nl-BE" dirty="0"/>
              <a:t> Do:</a:t>
            </a:r>
          </a:p>
          <a:p>
            <a:pPr lvl="1"/>
            <a:r>
              <a:rPr lang="nl-BE" dirty="0"/>
              <a:t>Hartslag visualiseren in grafiek:</a:t>
            </a:r>
          </a:p>
          <a:p>
            <a:pPr lvl="2"/>
            <a:r>
              <a:rPr lang="nl-BE" dirty="0"/>
              <a:t>Live data</a:t>
            </a:r>
          </a:p>
          <a:p>
            <a:pPr lvl="2"/>
            <a:r>
              <a:rPr lang="nl-BE" dirty="0"/>
              <a:t>Opgeslagen (historie) data</a:t>
            </a:r>
          </a:p>
          <a:p>
            <a:pPr lvl="1"/>
            <a:r>
              <a:rPr lang="nl-BE" dirty="0"/>
              <a:t>Mogelijkheid tot scrollen en zoomen</a:t>
            </a:r>
          </a:p>
          <a:p>
            <a:pPr lvl="1"/>
            <a:endParaRPr lang="nl-BE" sz="2000" dirty="0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731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1403" y="804519"/>
            <a:ext cx="4891831" cy="1049235"/>
          </a:xfrm>
        </p:spPr>
        <p:txBody>
          <a:bodyPr>
            <a:normAutofit/>
          </a:bodyPr>
          <a:lstStyle/>
          <a:p>
            <a:pPr algn="r"/>
            <a:r>
              <a:rPr lang="nl-BE" sz="4800" dirty="0"/>
              <a:t>Database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941783" y="1784998"/>
            <a:ext cx="5991194" cy="4487618"/>
          </a:xfrm>
        </p:spPr>
        <p:txBody>
          <a:bodyPr>
            <a:normAutofit/>
          </a:bodyPr>
          <a:lstStyle/>
          <a:p>
            <a:r>
              <a:rPr lang="nl-BE" dirty="0"/>
              <a:t>Inloggegevens opslaan</a:t>
            </a:r>
          </a:p>
          <a:p>
            <a:r>
              <a:rPr lang="nl-BE" dirty="0" err="1"/>
              <a:t>Firebase</a:t>
            </a:r>
            <a:r>
              <a:rPr lang="nl-BE" dirty="0"/>
              <a:t>:</a:t>
            </a:r>
          </a:p>
          <a:p>
            <a:pPr lvl="1"/>
            <a:r>
              <a:rPr lang="nl-BE" dirty="0"/>
              <a:t>Gebruikersnaam</a:t>
            </a:r>
          </a:p>
          <a:p>
            <a:pPr lvl="1"/>
            <a:r>
              <a:rPr lang="nl-BE" dirty="0"/>
              <a:t>Teamnaam</a:t>
            </a:r>
          </a:p>
          <a:p>
            <a:pPr lvl="1"/>
            <a:r>
              <a:rPr lang="nl-BE" dirty="0"/>
              <a:t>Hartslag</a:t>
            </a:r>
          </a:p>
          <a:p>
            <a:pPr lvl="1"/>
            <a:r>
              <a:rPr lang="nl-BE" dirty="0"/>
              <a:t>Vorige “</a:t>
            </a:r>
            <a:r>
              <a:rPr lang="nl-BE" dirty="0" err="1"/>
              <a:t>Workout</a:t>
            </a:r>
            <a:r>
              <a:rPr lang="nl-BE" dirty="0"/>
              <a:t>” gegevens</a:t>
            </a:r>
          </a:p>
          <a:p>
            <a:pPr lvl="1"/>
            <a:endParaRPr lang="nl-BE" dirty="0"/>
          </a:p>
          <a:p>
            <a:r>
              <a:rPr lang="nl-BE" dirty="0"/>
              <a:t>Nog volledig te doen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6" name="Picture 2" descr="https://pbs.twimg.com/profile_images/733004510394650625/cZLxNFZS_400x4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28" y="1092128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708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pPr algn="l"/>
            <a:r>
              <a:rPr lang="nl-BE" sz="4800" dirty="0"/>
              <a:t>Bluetooth data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51579" y="1784997"/>
            <a:ext cx="9291215" cy="4991817"/>
          </a:xfrm>
        </p:spPr>
        <p:txBody>
          <a:bodyPr>
            <a:normAutofit/>
          </a:bodyPr>
          <a:lstStyle/>
          <a:p>
            <a:r>
              <a:rPr lang="nl-BE" dirty="0"/>
              <a:t>Connectie met </a:t>
            </a:r>
            <a:r>
              <a:rPr lang="nl-BE" dirty="0" err="1"/>
              <a:t>tracker</a:t>
            </a:r>
            <a:r>
              <a:rPr lang="nl-BE" dirty="0"/>
              <a:t> via bluetooth</a:t>
            </a:r>
          </a:p>
          <a:p>
            <a:r>
              <a:rPr lang="nl-BE" dirty="0" err="1"/>
              <a:t>Trackers</a:t>
            </a:r>
            <a:r>
              <a:rPr lang="nl-BE" dirty="0"/>
              <a:t> verzamelen constant data</a:t>
            </a:r>
          </a:p>
          <a:p>
            <a:r>
              <a:rPr lang="nl-BE" dirty="0"/>
              <a:t>Gemiddelde wordt aangeboden</a:t>
            </a:r>
          </a:p>
          <a:p>
            <a:endParaRPr lang="nl-BE" dirty="0"/>
          </a:p>
          <a:p>
            <a:r>
              <a:rPr lang="nl-BE" dirty="0"/>
              <a:t>Team:</a:t>
            </a:r>
          </a:p>
          <a:p>
            <a:pPr lvl="1"/>
            <a:r>
              <a:rPr lang="nl-BE" dirty="0"/>
              <a:t>Ontvanger (coach) </a:t>
            </a:r>
            <a:r>
              <a:rPr lang="nl-BE" dirty="0" err="1"/>
              <a:t>cycled</a:t>
            </a:r>
            <a:r>
              <a:rPr lang="nl-BE" dirty="0"/>
              <a:t> langs </a:t>
            </a:r>
            <a:r>
              <a:rPr lang="nl-BE" dirty="0" err="1"/>
              <a:t>hosts</a:t>
            </a:r>
            <a:endParaRPr lang="nl-BE" dirty="0"/>
          </a:p>
          <a:p>
            <a:pPr lvl="1"/>
            <a:r>
              <a:rPr lang="nl-BE" dirty="0"/>
              <a:t>‘Connectie &gt;&gt; int doorsturen &gt;&gt; connectie verbreken’</a:t>
            </a:r>
          </a:p>
          <a:p>
            <a:r>
              <a:rPr lang="nl-BE" sz="2200" dirty="0"/>
              <a:t>Solo:</a:t>
            </a:r>
          </a:p>
          <a:p>
            <a:pPr lvl="1"/>
            <a:r>
              <a:rPr lang="nl-BE" sz="2000" dirty="0"/>
              <a:t>Eens in zoveel tijd connectie</a:t>
            </a: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52" name="Picture 4" descr="https://ssl.gstatic.com/images/icons/material/product/1x/bluetooth_512d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799" y="804519"/>
            <a:ext cx="3773909" cy="377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781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39" y="329938"/>
            <a:ext cx="3107291" cy="6339526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pPr algn="r"/>
            <a:r>
              <a:rPr lang="nl-BE" sz="4800" dirty="0"/>
              <a:t>Vragen?</a:t>
            </a: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353" y="1789529"/>
            <a:ext cx="2115721" cy="211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072" y="346807"/>
            <a:ext cx="3107291" cy="6339526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986" y="1806398"/>
            <a:ext cx="2115721" cy="211572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pPr algn="l"/>
            <a:r>
              <a:rPr lang="nl-BE" sz="4800" dirty="0"/>
              <a:t>Vragen?</a:t>
            </a: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5851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r>
              <a:rPr lang="nl-BE" sz="4800" dirty="0"/>
              <a:t>Het begin: </a:t>
            </a:r>
            <a:r>
              <a:rPr lang="nl-BE" sz="4800" dirty="0" err="1"/>
              <a:t>finland</a:t>
            </a:r>
            <a:endParaRPr lang="nl-BE" sz="4800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60" y="1770208"/>
            <a:ext cx="11249320" cy="347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9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pPr algn="l"/>
            <a:r>
              <a:rPr lang="nl-BE" sz="4800" dirty="0"/>
              <a:t>productnaam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51579" y="1784998"/>
            <a:ext cx="9291215" cy="4487618"/>
          </a:xfrm>
        </p:spPr>
        <p:txBody>
          <a:bodyPr>
            <a:normAutofit/>
          </a:bodyPr>
          <a:lstStyle/>
          <a:p>
            <a:r>
              <a:rPr lang="nl-BE" dirty="0"/>
              <a:t>Fitness</a:t>
            </a:r>
          </a:p>
          <a:p>
            <a:r>
              <a:rPr lang="nl-BE" dirty="0" err="1"/>
              <a:t>Activitytracker</a:t>
            </a:r>
            <a:endParaRPr lang="nl-BE" dirty="0"/>
          </a:p>
          <a:p>
            <a:r>
              <a:rPr lang="nl-BE" dirty="0" err="1"/>
              <a:t>Social</a:t>
            </a:r>
            <a:endParaRPr lang="nl-BE" dirty="0"/>
          </a:p>
          <a:p>
            <a:r>
              <a:rPr lang="nl-BE" dirty="0"/>
              <a:t>Team</a:t>
            </a:r>
          </a:p>
          <a:p>
            <a:r>
              <a:rPr lang="nl-BE" dirty="0"/>
              <a:t>Solo</a:t>
            </a:r>
          </a:p>
          <a:p>
            <a:r>
              <a:rPr lang="nl-BE" dirty="0"/>
              <a:t>Jong en hip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2" descr="http://www.navigateme.unsw.edu.au/bundles/navigatemebranding/images/theme/questio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580" y="1113590"/>
            <a:ext cx="3876675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026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9726" y="804519"/>
            <a:ext cx="9291215" cy="1049235"/>
          </a:xfrm>
        </p:spPr>
        <p:txBody>
          <a:bodyPr>
            <a:normAutofit/>
          </a:bodyPr>
          <a:lstStyle/>
          <a:p>
            <a:pPr algn="r"/>
            <a:r>
              <a:rPr lang="nl-BE" sz="4800" dirty="0"/>
              <a:t>Logo </a:t>
            </a:r>
            <a:r>
              <a:rPr lang="nl-BE" sz="4800" dirty="0" err="1"/>
              <a:t>fitrax</a:t>
            </a:r>
            <a:endParaRPr lang="nl-BE" sz="48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733636" y="1784998"/>
            <a:ext cx="5769114" cy="4487618"/>
          </a:xfrm>
        </p:spPr>
        <p:txBody>
          <a:bodyPr>
            <a:normAutofit/>
          </a:bodyPr>
          <a:lstStyle/>
          <a:p>
            <a:r>
              <a:rPr lang="nl-BE" dirty="0"/>
              <a:t>Adobe Photoshop</a:t>
            </a:r>
          </a:p>
          <a:p>
            <a:r>
              <a:rPr lang="nl-BE" dirty="0" err="1"/>
              <a:t>Material</a:t>
            </a:r>
            <a:r>
              <a:rPr lang="nl-BE" dirty="0"/>
              <a:t> Design</a:t>
            </a: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406" y="3262947"/>
            <a:ext cx="3224962" cy="3224962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03" y="200802"/>
            <a:ext cx="3305903" cy="3305903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03" y="3658459"/>
            <a:ext cx="3044743" cy="304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0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pPr algn="l"/>
            <a:r>
              <a:rPr lang="nl-BE" sz="4800" dirty="0" err="1"/>
              <a:t>Splashscreen</a:t>
            </a:r>
            <a:endParaRPr lang="nl-BE" sz="48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51579" y="1784998"/>
            <a:ext cx="9291215" cy="4487618"/>
          </a:xfrm>
        </p:spPr>
        <p:txBody>
          <a:bodyPr>
            <a:normAutofit/>
          </a:bodyPr>
          <a:lstStyle/>
          <a:p>
            <a:r>
              <a:rPr lang="nl-BE" dirty="0" err="1"/>
              <a:t>Splashscreen</a:t>
            </a:r>
            <a:r>
              <a:rPr lang="nl-BE" dirty="0"/>
              <a:t> met </a:t>
            </a:r>
            <a:r>
              <a:rPr lang="nl-BE" dirty="0" err="1"/>
              <a:t>heart</a:t>
            </a:r>
            <a:r>
              <a:rPr lang="nl-BE" dirty="0"/>
              <a:t>-beat logo</a:t>
            </a:r>
          </a:p>
          <a:p>
            <a:r>
              <a:rPr lang="nl-BE" dirty="0"/>
              <a:t>“Tap </a:t>
            </a:r>
            <a:r>
              <a:rPr lang="nl-BE" dirty="0" err="1"/>
              <a:t>to</a:t>
            </a:r>
            <a:r>
              <a:rPr lang="nl-BE" dirty="0"/>
              <a:t> skip”</a:t>
            </a:r>
          </a:p>
        </p:txBody>
      </p:sp>
      <p:pic>
        <p:nvPicPr>
          <p:cNvPr id="4" name="demo_splashscreen_and_log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6299" r="36294"/>
          <a:stretch/>
        </p:blipFill>
        <p:spPr>
          <a:xfrm>
            <a:off x="8038441" y="415764"/>
            <a:ext cx="2789080" cy="5724389"/>
          </a:xfrm>
          <a:prstGeom prst="rect">
            <a:avLst/>
          </a:prstGeom>
          <a:effectLst/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368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10" y="329938"/>
            <a:ext cx="3104720" cy="6339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5763" y="804519"/>
            <a:ext cx="9291215" cy="1049235"/>
          </a:xfrm>
        </p:spPr>
        <p:txBody>
          <a:bodyPr>
            <a:normAutofit/>
          </a:bodyPr>
          <a:lstStyle/>
          <a:p>
            <a:pPr algn="r"/>
            <a:r>
              <a:rPr lang="nl-BE" sz="4800" dirty="0"/>
              <a:t>Login </a:t>
            </a:r>
            <a:r>
              <a:rPr lang="nl-BE" sz="4800" dirty="0" err="1"/>
              <a:t>activity</a:t>
            </a:r>
            <a:endParaRPr lang="nl-BE" sz="48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733636" y="1784998"/>
            <a:ext cx="5769114" cy="4487618"/>
          </a:xfrm>
        </p:spPr>
        <p:txBody>
          <a:bodyPr>
            <a:normAutofit/>
          </a:bodyPr>
          <a:lstStyle/>
          <a:p>
            <a:r>
              <a:rPr lang="nl-BE" dirty="0"/>
              <a:t>Login Activity:</a:t>
            </a:r>
          </a:p>
          <a:p>
            <a:pPr lvl="1"/>
            <a:r>
              <a:rPr lang="nl-BE" dirty="0"/>
              <a:t>Offline login/register</a:t>
            </a:r>
          </a:p>
          <a:p>
            <a:endParaRPr lang="nl-BE" dirty="0"/>
          </a:p>
          <a:p>
            <a:r>
              <a:rPr lang="nl-BE" dirty="0" err="1"/>
              <a:t>To</a:t>
            </a:r>
            <a:r>
              <a:rPr lang="nl-BE" dirty="0"/>
              <a:t> Do:</a:t>
            </a:r>
          </a:p>
          <a:p>
            <a:pPr lvl="1"/>
            <a:r>
              <a:rPr lang="nl-BE" dirty="0"/>
              <a:t>Array/List</a:t>
            </a:r>
          </a:p>
          <a:p>
            <a:pPr lvl="1"/>
            <a:r>
              <a:rPr lang="nl-BE" dirty="0"/>
              <a:t>Nieuwe gebruiker checken</a:t>
            </a:r>
          </a:p>
          <a:p>
            <a:pPr lvl="1"/>
            <a:r>
              <a:rPr lang="nl-BE" dirty="0"/>
              <a:t>Bestaande gebruiker checken</a:t>
            </a: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895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071" y="329938"/>
            <a:ext cx="3107291" cy="6339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pPr algn="l"/>
            <a:r>
              <a:rPr lang="nl-BE" sz="4800" dirty="0" err="1"/>
              <a:t>Main</a:t>
            </a:r>
            <a:r>
              <a:rPr lang="nl-BE" sz="4800" dirty="0"/>
              <a:t> </a:t>
            </a:r>
            <a:r>
              <a:rPr lang="nl-BE" sz="4800" dirty="0" err="1"/>
              <a:t>activity</a:t>
            </a:r>
            <a:endParaRPr lang="nl-BE" sz="48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51579" y="1784997"/>
            <a:ext cx="9291215" cy="4991817"/>
          </a:xfrm>
        </p:spPr>
        <p:txBody>
          <a:bodyPr>
            <a:normAutofit/>
          </a:bodyPr>
          <a:lstStyle/>
          <a:p>
            <a:r>
              <a:rPr lang="nl-BE" dirty="0"/>
              <a:t>Stappenteller (Google API)</a:t>
            </a:r>
          </a:p>
          <a:p>
            <a:r>
              <a:rPr lang="nl-BE" dirty="0"/>
              <a:t>Verbrande calorieën</a:t>
            </a:r>
          </a:p>
          <a:p>
            <a:r>
              <a:rPr lang="nl-BE" dirty="0"/>
              <a:t>Random </a:t>
            </a:r>
            <a:r>
              <a:rPr lang="nl-BE" dirty="0" err="1"/>
              <a:t>welkomsbericht</a:t>
            </a:r>
            <a:endParaRPr lang="nl-BE" dirty="0"/>
          </a:p>
          <a:p>
            <a:endParaRPr lang="nl-BE" dirty="0"/>
          </a:p>
          <a:p>
            <a:r>
              <a:rPr lang="nl-BE" dirty="0" err="1"/>
              <a:t>To</a:t>
            </a:r>
            <a:r>
              <a:rPr lang="nl-BE" dirty="0"/>
              <a:t> Do:</a:t>
            </a:r>
          </a:p>
          <a:p>
            <a:pPr lvl="1"/>
            <a:r>
              <a:rPr lang="nl-BE" dirty="0"/>
              <a:t>Na “</a:t>
            </a:r>
            <a:r>
              <a:rPr lang="nl-BE" dirty="0" err="1"/>
              <a:t>Workout</a:t>
            </a:r>
            <a:r>
              <a:rPr lang="nl-BE" dirty="0"/>
              <a:t>”:</a:t>
            </a:r>
          </a:p>
          <a:p>
            <a:pPr lvl="2"/>
            <a:r>
              <a:rPr lang="nl-BE" sz="1800" dirty="0"/>
              <a:t>Afstand, gemiddelde snelheid, </a:t>
            </a:r>
          </a:p>
          <a:p>
            <a:pPr marL="914400" lvl="2" indent="0">
              <a:buNone/>
            </a:pPr>
            <a:r>
              <a:rPr lang="nl-BE" sz="1800" dirty="0"/>
              <a:t>gemiddelde hartslag</a:t>
            </a:r>
          </a:p>
          <a:p>
            <a:pPr lvl="1"/>
            <a:r>
              <a:rPr lang="nl-BE" dirty="0"/>
              <a:t>Hartslag (huidig, momentopname)</a:t>
            </a:r>
          </a:p>
          <a:p>
            <a:pPr lvl="1"/>
            <a:r>
              <a:rPr lang="nl-BE" dirty="0"/>
              <a:t>Opslaan in database gebruiker</a:t>
            </a: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936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071" y="329938"/>
            <a:ext cx="3107291" cy="6339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pPr algn="l"/>
            <a:r>
              <a:rPr lang="nl-BE" sz="4800" dirty="0"/>
              <a:t>stappenteller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51579" y="1784997"/>
            <a:ext cx="9291215" cy="4991817"/>
          </a:xfrm>
        </p:spPr>
        <p:txBody>
          <a:bodyPr>
            <a:normAutofit/>
          </a:bodyPr>
          <a:lstStyle/>
          <a:p>
            <a:r>
              <a:rPr lang="nl-BE" dirty="0"/>
              <a:t>Google API:</a:t>
            </a:r>
          </a:p>
          <a:p>
            <a:pPr lvl="1"/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Sensor.</a:t>
            </a:r>
            <a:r>
              <a:rPr lang="nl-BE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TYPE_STEP_COUNTER</a:t>
            </a:r>
            <a:endParaRPr lang="nl-BE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  <a:p>
            <a:r>
              <a:rPr lang="nl-BE" dirty="0" err="1"/>
              <a:t>To</a:t>
            </a:r>
            <a:r>
              <a:rPr lang="nl-BE" dirty="0"/>
              <a:t> Do:</a:t>
            </a:r>
          </a:p>
          <a:p>
            <a:pPr lvl="1"/>
            <a:r>
              <a:rPr lang="nl-BE" dirty="0"/>
              <a:t>Reset na 00:00 uur</a:t>
            </a:r>
          </a:p>
          <a:p>
            <a:pPr lvl="1"/>
            <a:r>
              <a:rPr lang="nl-BE" dirty="0"/>
              <a:t>Aantal stappen per dag</a:t>
            </a:r>
          </a:p>
          <a:p>
            <a:pPr lvl="1"/>
            <a:r>
              <a:rPr lang="nl-BE" dirty="0"/>
              <a:t>Aantal stappen na “</a:t>
            </a:r>
            <a:r>
              <a:rPr lang="nl-BE" dirty="0" err="1"/>
              <a:t>Workout</a:t>
            </a:r>
            <a:r>
              <a:rPr lang="nl-BE" dirty="0"/>
              <a:t>”</a:t>
            </a:r>
          </a:p>
          <a:p>
            <a:pPr lvl="1"/>
            <a:r>
              <a:rPr lang="nl-BE" dirty="0"/>
              <a:t>Opslaan in database gebruiker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8054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071" y="329938"/>
            <a:ext cx="3107291" cy="6339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pPr algn="l"/>
            <a:r>
              <a:rPr lang="nl-BE" sz="4800" dirty="0"/>
              <a:t>calorieën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51579" y="1784997"/>
            <a:ext cx="9291215" cy="4991817"/>
          </a:xfrm>
        </p:spPr>
        <p:txBody>
          <a:bodyPr>
            <a:normAutofit/>
          </a:bodyPr>
          <a:lstStyle/>
          <a:p>
            <a:r>
              <a:rPr lang="nl-BE" dirty="0"/>
              <a:t>Complexe formule:</a:t>
            </a:r>
          </a:p>
          <a:p>
            <a:pPr lvl="1"/>
            <a:r>
              <a:rPr lang="nl-BE" dirty="0"/>
              <a:t>Gewicht, tijd over 100 meter afstand</a:t>
            </a:r>
          </a:p>
          <a:p>
            <a:r>
              <a:rPr lang="nl-BE" dirty="0"/>
              <a:t>Andere focus op app</a:t>
            </a:r>
          </a:p>
          <a:p>
            <a:endParaRPr lang="nl-BE" dirty="0"/>
          </a:p>
          <a:p>
            <a:r>
              <a:rPr lang="nl-BE" dirty="0"/>
              <a:t>Gemiddelde persoon:</a:t>
            </a:r>
          </a:p>
          <a:p>
            <a:pPr lvl="1"/>
            <a:r>
              <a:rPr lang="nl-BE" dirty="0"/>
              <a:t>0,044 KCAL per stap</a:t>
            </a:r>
          </a:p>
          <a:p>
            <a:pPr lvl="1"/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double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caloriesBurned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= steps * 0.044</a:t>
            </a:r>
          </a:p>
          <a:p>
            <a:pPr lvl="1"/>
            <a:endParaRPr lang="nl-BE" sz="2000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4683743"/>
      </p:ext>
    </p:extLst>
  </p:cSld>
  <p:clrMapOvr>
    <a:masterClrMapping/>
  </p:clrMapOvr>
</p:sld>
</file>

<file path=ppt/theme/theme1.xml><?xml version="1.0" encoding="utf-8"?>
<a:theme xmlns:a="http://schemas.openxmlformats.org/drawingml/2006/main" name="Galerie">
  <a:themeElements>
    <a:clrScheme name="Fitrax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60A5F5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erie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ie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256</TotalTime>
  <Words>335</Words>
  <Application>Microsoft Office PowerPoint</Application>
  <PresentationFormat>Breedbeeld</PresentationFormat>
  <Paragraphs>106</Paragraphs>
  <Slides>17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17</vt:i4>
      </vt:variant>
    </vt:vector>
  </HeadingPairs>
  <TitlesOfParts>
    <vt:vector size="21" baseType="lpstr">
      <vt:lpstr>Arial</vt:lpstr>
      <vt:lpstr>Courier New</vt:lpstr>
      <vt:lpstr>Rockwell</vt:lpstr>
      <vt:lpstr>Galerie</vt:lpstr>
      <vt:lpstr>Groep 2b e-health Nick Cuypers Koen Schauwaert Ukko-Pekka Peura</vt:lpstr>
      <vt:lpstr>Het begin: finland</vt:lpstr>
      <vt:lpstr>productnaam</vt:lpstr>
      <vt:lpstr>Logo fitrax</vt:lpstr>
      <vt:lpstr>Splashscreen</vt:lpstr>
      <vt:lpstr>Login activity</vt:lpstr>
      <vt:lpstr>Main activity</vt:lpstr>
      <vt:lpstr>stappenteller</vt:lpstr>
      <vt:lpstr>calorieën</vt:lpstr>
      <vt:lpstr>Overige waardes</vt:lpstr>
      <vt:lpstr>Delen op facebook</vt:lpstr>
      <vt:lpstr> maps activity</vt:lpstr>
      <vt:lpstr>Dummy grafiek</vt:lpstr>
      <vt:lpstr>Database</vt:lpstr>
      <vt:lpstr>Bluetooth data</vt:lpstr>
      <vt:lpstr>Vragen?</vt:lpstr>
      <vt:lpstr>Vragen?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Fitrax</dc:title>
  <dc:creator>Cuypers Nick [student]</dc:creator>
  <cp:lastModifiedBy>Koen Schauwaert</cp:lastModifiedBy>
  <cp:revision>43</cp:revision>
  <dcterms:created xsi:type="dcterms:W3CDTF">2017-03-26T11:02:18Z</dcterms:created>
  <dcterms:modified xsi:type="dcterms:W3CDTF">2017-03-26T19:44:08Z</dcterms:modified>
</cp:coreProperties>
</file>